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9" r:id="rId4"/>
    <p:sldId id="270" r:id="rId5"/>
    <p:sldId id="271" r:id="rId6"/>
    <p:sldId id="272" r:id="rId7"/>
    <p:sldId id="262" r:id="rId8"/>
    <p:sldId id="261" r:id="rId9"/>
    <p:sldId id="258" r:id="rId10"/>
    <p:sldId id="268" r:id="rId11"/>
    <p:sldId id="260" r:id="rId12"/>
    <p:sldId id="267" r:id="rId13"/>
    <p:sldId id="259" r:id="rId14"/>
    <p:sldId id="264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0" autoAdjust="0"/>
  </p:normalViewPr>
  <p:slideViewPr>
    <p:cSldViewPr>
      <p:cViewPr varScale="1">
        <p:scale>
          <a:sx n="64" d="100"/>
          <a:sy n="64" d="100"/>
        </p:scale>
        <p:origin x="-4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A3ABD-A0A0-4231-B98C-8E2007D6BB9A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25630-19A2-4420-8D67-08BA87E02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21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25630-19A2-4420-8D67-08BA87E024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48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25630-19A2-4420-8D67-08BA87E024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50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5C31-93BB-4EBC-AF9D-BBB182372B59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6921-4FCC-48EC-B870-A6F578A89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2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5C31-93BB-4EBC-AF9D-BBB182372B59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6921-4FCC-48EC-B870-A6F578A89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43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5C31-93BB-4EBC-AF9D-BBB182372B59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6921-4FCC-48EC-B870-A6F578A89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04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5C31-93BB-4EBC-AF9D-BBB182372B59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6921-4FCC-48EC-B870-A6F578A89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4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5C31-93BB-4EBC-AF9D-BBB182372B59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6921-4FCC-48EC-B870-A6F578A89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2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5C31-93BB-4EBC-AF9D-BBB182372B59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6921-4FCC-48EC-B870-A6F578A89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0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5C31-93BB-4EBC-AF9D-BBB182372B59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6921-4FCC-48EC-B870-A6F578A89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01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5C31-93BB-4EBC-AF9D-BBB182372B59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6921-4FCC-48EC-B870-A6F578A89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09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5C31-93BB-4EBC-AF9D-BBB182372B59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6921-4FCC-48EC-B870-A6F578A89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4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5C31-93BB-4EBC-AF9D-BBB182372B59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6921-4FCC-48EC-B870-A6F578A89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54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5C31-93BB-4EBC-AF9D-BBB182372B59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6921-4FCC-48EC-B870-A6F578A89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23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A5C31-93BB-4EBC-AF9D-BBB182372B59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16921-4FCC-48EC-B870-A6F578A89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40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26" y="-243408"/>
            <a:ext cx="9598300" cy="73278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15616" y="2204864"/>
            <a:ext cx="7344816" cy="20321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5534689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Mĩ</a:t>
            </a:r>
            <a:r>
              <a:rPr lang="en-US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Thuật</a:t>
            </a:r>
            <a:endParaRPr lang="en-US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1730" y="188640"/>
            <a:ext cx="8340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Trường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TH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Đô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Thị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Việt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Hưng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728" y="3699434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592" y="2815701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tx2"/>
                </a:solidFill>
                <a:latin typeface="Calligraph421 BT" pitchFamily="66" charset="0"/>
                <a:cs typeface="Times New Roman" pitchFamily="18" charset="0"/>
              </a:rPr>
              <a:t>Chủ</a:t>
            </a:r>
            <a:r>
              <a:rPr lang="en-US" sz="4400" b="1" dirty="0" smtClean="0">
                <a:solidFill>
                  <a:schemeClr val="tx2"/>
                </a:solidFill>
                <a:latin typeface="Calligraph421 BT" pitchFamily="66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2"/>
                </a:solidFill>
                <a:latin typeface="Calligraph421 BT" pitchFamily="66" charset="0"/>
                <a:cs typeface="Times New Roman" pitchFamily="18" charset="0"/>
              </a:rPr>
              <a:t>đề</a:t>
            </a:r>
            <a:r>
              <a:rPr lang="en-US" sz="4400" b="1" dirty="0" smtClean="0">
                <a:solidFill>
                  <a:schemeClr val="tx2"/>
                </a:solidFill>
                <a:latin typeface="Calligraph421 BT" pitchFamily="66" charset="0"/>
                <a:cs typeface="Times New Roman" pitchFamily="18" charset="0"/>
              </a:rPr>
              <a:t> 1: </a:t>
            </a:r>
            <a:r>
              <a:rPr lang="en-US" sz="4400" b="1" dirty="0" err="1" smtClean="0">
                <a:solidFill>
                  <a:schemeClr val="tx2"/>
                </a:solidFill>
                <a:latin typeface="Calligraph421 BT" pitchFamily="66" charset="0"/>
                <a:cs typeface="Times New Roman" pitchFamily="18" charset="0"/>
              </a:rPr>
              <a:t>Chân</a:t>
            </a:r>
            <a:r>
              <a:rPr lang="en-US" sz="4400" b="1" dirty="0" smtClean="0">
                <a:solidFill>
                  <a:schemeClr val="tx2"/>
                </a:solidFill>
                <a:latin typeface="Calligraph421 BT" pitchFamily="66" charset="0"/>
                <a:cs typeface="Times New Roman" pitchFamily="18" charset="0"/>
              </a:rPr>
              <a:t> Dung </a:t>
            </a:r>
            <a:r>
              <a:rPr lang="en-US" sz="4400" b="1" dirty="0" err="1" smtClean="0">
                <a:solidFill>
                  <a:schemeClr val="tx2"/>
                </a:solidFill>
                <a:latin typeface="Calligraph421 BT" pitchFamily="66" charset="0"/>
                <a:cs typeface="Times New Roman" pitchFamily="18" charset="0"/>
              </a:rPr>
              <a:t>Tự</a:t>
            </a:r>
            <a:r>
              <a:rPr lang="en-US" sz="4400" b="1" dirty="0" smtClean="0">
                <a:solidFill>
                  <a:schemeClr val="tx2"/>
                </a:solidFill>
                <a:latin typeface="Calligraph421 BT" pitchFamily="66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2"/>
                </a:solidFill>
                <a:latin typeface="Calligraph421 BT" pitchFamily="66" charset="0"/>
                <a:cs typeface="Times New Roman" pitchFamily="18" charset="0"/>
              </a:rPr>
              <a:t>Họa</a:t>
            </a:r>
            <a:endParaRPr lang="en-US" sz="4400" b="1" dirty="0">
              <a:solidFill>
                <a:schemeClr val="tx2"/>
              </a:solidFill>
              <a:latin typeface="Calligraph421 BT" pitchFamily="66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23728" y="4236964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5 </a:t>
            </a: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65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" y="0"/>
            <a:ext cx="9137937" cy="695739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" t="2962" r="-411" b="10479"/>
          <a:stretch/>
        </p:blipFill>
        <p:spPr>
          <a:xfrm>
            <a:off x="391861" y="2541657"/>
            <a:ext cx="2116901" cy="333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" b="10476"/>
          <a:stretch/>
        </p:blipFill>
        <p:spPr>
          <a:xfrm>
            <a:off x="2627784" y="3356992"/>
            <a:ext cx="1944216" cy="3082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0" b="5397"/>
          <a:stretch/>
        </p:blipFill>
        <p:spPr>
          <a:xfrm>
            <a:off x="4729231" y="2419259"/>
            <a:ext cx="1955741" cy="3183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2"/>
          <a:stretch/>
        </p:blipFill>
        <p:spPr>
          <a:xfrm>
            <a:off x="6877996" y="3152081"/>
            <a:ext cx="1862447" cy="3027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339752" y="645163"/>
            <a:ext cx="60149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83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51"/>
            <a:ext cx="9446032" cy="70845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710274"/>
            <a:ext cx="2016224" cy="38026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39" y="2911290"/>
            <a:ext cx="1928963" cy="33400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616" y="3356992"/>
            <a:ext cx="1794681" cy="2926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4"/>
          <a:stretch/>
        </p:blipFill>
        <p:spPr>
          <a:xfrm>
            <a:off x="2751830" y="2348880"/>
            <a:ext cx="1905393" cy="3245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445502" y="836712"/>
            <a:ext cx="60149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66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55" y="0"/>
            <a:ext cx="9155455" cy="695739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08"/>
          <a:stretch/>
        </p:blipFill>
        <p:spPr>
          <a:xfrm>
            <a:off x="1331640" y="2636912"/>
            <a:ext cx="2736304" cy="37383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636912"/>
            <a:ext cx="2736304" cy="37383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65953" y="1073941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5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16" y="-6088"/>
            <a:ext cx="9152116" cy="686408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543" y="2794563"/>
            <a:ext cx="1652784" cy="2746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1" t="15483" r="5201" b="3802"/>
          <a:stretch/>
        </p:blipFill>
        <p:spPr>
          <a:xfrm>
            <a:off x="6805385" y="2780927"/>
            <a:ext cx="1992606" cy="2691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411760" y="755566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09" y="2780928"/>
            <a:ext cx="1728191" cy="2701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780928"/>
            <a:ext cx="1904027" cy="2691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4513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56" y="18315"/>
            <a:ext cx="9178856" cy="6839685"/>
          </a:xfrm>
          <a:prstGeom prst="rect">
            <a:avLst/>
          </a:prstGeom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115616" y="2204864"/>
            <a:ext cx="6336704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66"/>
                </a:solidFill>
                <a:latin typeface="Courier New" pitchFamily="49" charset="0"/>
                <a:cs typeface="Courier New" pitchFamily="49" charset="0"/>
              </a:rPr>
              <a:t>Kính</a:t>
            </a:r>
            <a:r>
              <a:rPr lang="en-US" sz="4000" b="1" dirty="0">
                <a:solidFill>
                  <a:srgbClr val="FF0066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Courier New" pitchFamily="49" charset="0"/>
                <a:cs typeface="Courier New" pitchFamily="49" charset="0"/>
              </a:rPr>
              <a:t>chúc</a:t>
            </a:r>
            <a:r>
              <a:rPr lang="en-US" sz="4000" b="1" dirty="0">
                <a:solidFill>
                  <a:srgbClr val="FF0066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Courier New" pitchFamily="49" charset="0"/>
                <a:cs typeface="Courier New" pitchFamily="49" charset="0"/>
              </a:rPr>
              <a:t>quý</a:t>
            </a:r>
            <a:r>
              <a:rPr lang="en-US" sz="4000" b="1" dirty="0">
                <a:solidFill>
                  <a:srgbClr val="FF0066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Courier New" pitchFamily="49" charset="0"/>
                <a:cs typeface="Courier New" pitchFamily="49" charset="0"/>
              </a:rPr>
              <a:t>thầy</a:t>
            </a:r>
            <a:r>
              <a:rPr lang="en-US" sz="4000" b="1" dirty="0">
                <a:solidFill>
                  <a:srgbClr val="FF0066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Courier New" pitchFamily="49" charset="0"/>
                <a:cs typeface="Courier New" pitchFamily="49" charset="0"/>
              </a:rPr>
              <a:t>cô</a:t>
            </a:r>
            <a:r>
              <a:rPr lang="en-US" sz="4000" b="1" dirty="0">
                <a:solidFill>
                  <a:srgbClr val="FF0066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Courier New" pitchFamily="49" charset="0"/>
                <a:cs typeface="Courier New" pitchFamily="49" charset="0"/>
              </a:rPr>
              <a:t>mạnh</a:t>
            </a:r>
            <a:r>
              <a:rPr lang="en-US" sz="4000" b="1" dirty="0">
                <a:solidFill>
                  <a:srgbClr val="FF0066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Courier New" pitchFamily="49" charset="0"/>
                <a:cs typeface="Courier New" pitchFamily="49" charset="0"/>
              </a:rPr>
              <a:t>khỏe</a:t>
            </a:r>
            <a:r>
              <a:rPr lang="en-US" sz="4000" b="1" dirty="0">
                <a:solidFill>
                  <a:srgbClr val="FF0066"/>
                </a:solidFill>
                <a:latin typeface="Courier New" pitchFamily="49" charset="0"/>
                <a:cs typeface="Courier New" pitchFamily="49" charset="0"/>
              </a:rPr>
              <a:t>!</a:t>
            </a:r>
          </a:p>
          <a:p>
            <a:pPr algn="ctr"/>
            <a:r>
              <a:rPr lang="en-US" sz="4000" b="1" dirty="0" err="1">
                <a:solidFill>
                  <a:srgbClr val="FF0066"/>
                </a:solidFill>
                <a:latin typeface="Courier New" pitchFamily="49" charset="0"/>
                <a:cs typeface="Courier New" pitchFamily="49" charset="0"/>
              </a:rPr>
              <a:t>Các</a:t>
            </a:r>
            <a:r>
              <a:rPr lang="en-US" sz="4000" b="1" dirty="0">
                <a:solidFill>
                  <a:srgbClr val="FF0066"/>
                </a:solidFill>
                <a:latin typeface="Courier New" pitchFamily="49" charset="0"/>
                <a:cs typeface="Courier New" pitchFamily="49" charset="0"/>
              </a:rPr>
              <a:t> con </a:t>
            </a:r>
            <a:r>
              <a:rPr lang="en-US" sz="4000" b="1" dirty="0" err="1">
                <a:solidFill>
                  <a:srgbClr val="FF0066"/>
                </a:solidFill>
                <a:latin typeface="Courier New" pitchFamily="49" charset="0"/>
                <a:cs typeface="Courier New" pitchFamily="49" charset="0"/>
              </a:rPr>
              <a:t>chăm</a:t>
            </a:r>
            <a:r>
              <a:rPr lang="en-US" sz="4000" b="1" dirty="0">
                <a:solidFill>
                  <a:srgbClr val="FF0066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Courier New" pitchFamily="49" charset="0"/>
                <a:cs typeface="Courier New" pitchFamily="49" charset="0"/>
              </a:rPr>
              <a:t>ngoan</a:t>
            </a:r>
            <a:r>
              <a:rPr lang="en-US" sz="4000" b="1" dirty="0">
                <a:solidFill>
                  <a:srgbClr val="FF0066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Courier New" pitchFamily="49" charset="0"/>
                <a:cs typeface="Courier New" pitchFamily="49" charset="0"/>
              </a:rPr>
              <a:t>học</a:t>
            </a:r>
            <a:r>
              <a:rPr lang="en-US" sz="4000" b="1" dirty="0">
                <a:solidFill>
                  <a:srgbClr val="FF0066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Courier New" pitchFamily="49" charset="0"/>
                <a:cs typeface="Courier New" pitchFamily="49" charset="0"/>
              </a:rPr>
              <a:t>giỏi</a:t>
            </a:r>
            <a:r>
              <a:rPr lang="en-US" sz="4000" b="1" dirty="0">
                <a:solidFill>
                  <a:srgbClr val="FF0066"/>
                </a:solidFill>
                <a:latin typeface="Courier New" pitchFamily="49" charset="0"/>
                <a:cs typeface="Courier New" pitchFamily="49" charset="0"/>
              </a:rPr>
              <a:t>!</a:t>
            </a:r>
          </a:p>
        </p:txBody>
      </p:sp>
      <p:pic>
        <p:nvPicPr>
          <p:cNvPr id="614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407988"/>
            <a:ext cx="43053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78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45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endParaRPr 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64904"/>
            <a:ext cx="2993026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2" t="14046"/>
          <a:stretch/>
        </p:blipFill>
        <p:spPr>
          <a:xfrm>
            <a:off x="6012160" y="2564904"/>
            <a:ext cx="2815182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8" r="17591"/>
          <a:stretch/>
        </p:blipFill>
        <p:spPr>
          <a:xfrm>
            <a:off x="3203848" y="2564904"/>
            <a:ext cx="3024336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2069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8" y="1"/>
            <a:ext cx="9144000" cy="6839790"/>
          </a:xfrm>
        </p:spPr>
      </p:pic>
      <p:sp>
        <p:nvSpPr>
          <p:cNvPr id="6" name="TextBox 5"/>
          <p:cNvSpPr txBox="1"/>
          <p:nvPr/>
        </p:nvSpPr>
        <p:spPr>
          <a:xfrm>
            <a:off x="971600" y="1772816"/>
            <a:ext cx="2808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85891" y="3244334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76056" y="1588151"/>
            <a:ext cx="3312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3242357" y="4149080"/>
            <a:ext cx="34292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3" name="Cloud 2">
            <a:hlinkClick r:id="rId3" action="ppaction://hlinksldjump"/>
          </p:cNvPr>
          <p:cNvSpPr/>
          <p:nvPr/>
        </p:nvSpPr>
        <p:spPr>
          <a:xfrm>
            <a:off x="3131840" y="0"/>
            <a:ext cx="2664296" cy="1511807"/>
          </a:xfrm>
          <a:prstGeom prst="cloud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54868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 9">
            <a:hlinkClick r:id="rId4" action="ppaction://hlinksldjump"/>
          </p:cNvPr>
          <p:cNvSpPr/>
          <p:nvPr/>
        </p:nvSpPr>
        <p:spPr>
          <a:xfrm>
            <a:off x="2123728" y="1185798"/>
            <a:ext cx="1235737" cy="577806"/>
          </a:xfrm>
          <a:prstGeom prst="cloud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>
            <a:hlinkClick r:id="rId5" action="ppaction://hlinksldjump"/>
          </p:cNvPr>
          <p:cNvSpPr/>
          <p:nvPr/>
        </p:nvSpPr>
        <p:spPr>
          <a:xfrm>
            <a:off x="5785431" y="546515"/>
            <a:ext cx="1656184" cy="881187"/>
          </a:xfrm>
          <a:prstGeom prst="cloud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0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9756" cy="6858000"/>
          </a:xfrm>
        </p:spPr>
      </p:pic>
      <p:sp>
        <p:nvSpPr>
          <p:cNvPr id="5" name="Rectangle 4"/>
          <p:cNvSpPr/>
          <p:nvPr/>
        </p:nvSpPr>
        <p:spPr>
          <a:xfrm rot="21022654">
            <a:off x="717986" y="709828"/>
            <a:ext cx="4051114" cy="458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365104"/>
            <a:ext cx="966423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9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49" y="41626"/>
            <a:ext cx="9145016" cy="6835215"/>
          </a:xfrm>
        </p:spPr>
      </p:pic>
      <p:sp>
        <p:nvSpPr>
          <p:cNvPr id="6" name="Rectangle 5"/>
          <p:cNvSpPr/>
          <p:nvPr/>
        </p:nvSpPr>
        <p:spPr>
          <a:xfrm rot="20830996">
            <a:off x="2457200" y="1749796"/>
            <a:ext cx="53432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nặn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,….</a:t>
            </a:r>
          </a:p>
        </p:txBody>
      </p:sp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853046"/>
            <a:ext cx="720080" cy="87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6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743" y="15326"/>
            <a:ext cx="9197743" cy="6842674"/>
          </a:xfrm>
        </p:spPr>
      </p:pic>
      <p:sp>
        <p:nvSpPr>
          <p:cNvPr id="6" name="Rectangle 5"/>
          <p:cNvSpPr/>
          <p:nvPr/>
        </p:nvSpPr>
        <p:spPr>
          <a:xfrm>
            <a:off x="1187624" y="1412776"/>
            <a:ext cx="40324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nặn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,….</a:t>
            </a:r>
          </a:p>
        </p:txBody>
      </p:sp>
    </p:spTree>
    <p:extLst>
      <p:ext uri="{BB962C8B-B14F-4D97-AF65-F5344CB8AC3E}">
        <p14:creationId xmlns:p14="http://schemas.microsoft.com/office/powerpoint/2010/main" val="342444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463" cy="7173416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532" y="2564904"/>
            <a:ext cx="1800200" cy="30646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73" y="2564904"/>
            <a:ext cx="1969729" cy="30877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" r="14303"/>
          <a:stretch/>
        </p:blipFill>
        <p:spPr>
          <a:xfrm>
            <a:off x="6696315" y="3329041"/>
            <a:ext cx="2079760" cy="30925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356992"/>
            <a:ext cx="2049648" cy="30646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131840" y="980728"/>
            <a:ext cx="4020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3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88"/>
            <a:ext cx="9144000" cy="702290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32" y="2692807"/>
            <a:ext cx="2696168" cy="38353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5" y="3140968"/>
            <a:ext cx="1623323" cy="2448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030" y="2564904"/>
            <a:ext cx="1655930" cy="27191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177" y="3769746"/>
            <a:ext cx="1684694" cy="27649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713314" y="836712"/>
            <a:ext cx="4839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sét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26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533" y="0"/>
            <a:ext cx="9372533" cy="724542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6" t="7742" r="10717" b="4086"/>
          <a:stretch/>
        </p:blipFill>
        <p:spPr>
          <a:xfrm>
            <a:off x="258177" y="2012961"/>
            <a:ext cx="2850967" cy="41746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4" t="6827" r="6703" b="5611"/>
          <a:stretch/>
        </p:blipFill>
        <p:spPr>
          <a:xfrm>
            <a:off x="2987824" y="2971417"/>
            <a:ext cx="2736304" cy="4174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t="8889" r="10000" b="5778"/>
          <a:stretch/>
        </p:blipFill>
        <p:spPr>
          <a:xfrm>
            <a:off x="5940152" y="2234569"/>
            <a:ext cx="2720846" cy="4182232"/>
          </a:xfrm>
          <a:prstGeom prst="roundRect">
            <a:avLst>
              <a:gd name="adj" fmla="val 11333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835696" y="908720"/>
            <a:ext cx="62646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53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75BDF4AD-22D2-4323-A6A5-416473CCE28B}"/>
  <p:tag name="ISPRING_RESOURCE_FOLDER" val="C:\Users\K43S\Desktop\ĐAN MẠCH CHỦ ĐỀ 1\Chủ đề 1- lớp 5\"/>
  <p:tag name="ISPRING_PRESENTATION_PATH" val="C:\Users\K43S\Desktop\ĐAN MẠCH CHỦ ĐỀ 1\Chủ đề 1- lớp 5.pptx"/>
  <p:tag name="ISPRING_PROJECT_FOLDER_UPDATED" val="1"/>
  <p:tag name="ISPRING_RESOURCE_PATHS_HASH_PRESENTER" val="e8e47f3a61dde552c8db203f8d5f221216498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258</Words>
  <Application>Microsoft Office PowerPoint</Application>
  <PresentationFormat>On-screen Show (4:3)</PresentationFormat>
  <Paragraphs>26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         Tranh chân dung tự họa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K43S</dc:creator>
  <cp:lastModifiedBy>K43S</cp:lastModifiedBy>
  <cp:revision>8</cp:revision>
  <dcterms:created xsi:type="dcterms:W3CDTF">2016-08-31T08:01:50Z</dcterms:created>
  <dcterms:modified xsi:type="dcterms:W3CDTF">2016-09-09T14:24:58Z</dcterms:modified>
</cp:coreProperties>
</file>